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300" r:id="rId44"/>
    <p:sldId id="301" r:id="rId45"/>
    <p:sldId id="302" r:id="rId46"/>
    <p:sldId id="303" r:id="rId47"/>
    <p:sldId id="299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14" r:id="rId59"/>
    <p:sldId id="315" r:id="rId60"/>
    <p:sldId id="316" r:id="rId61"/>
    <p:sldId id="317" r:id="rId62"/>
    <p:sldId id="318" r:id="rId63"/>
    <p:sldId id="319" r:id="rId64"/>
    <p:sldId id="320" r:id="rId6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8" autoAdjust="0"/>
    <p:restoredTop sz="94660"/>
  </p:normalViewPr>
  <p:slideViewPr>
    <p:cSldViewPr snapToGrid="0">
      <p:cViewPr varScale="1">
        <p:scale>
          <a:sx n="76" d="100"/>
          <a:sy n="76" d="100"/>
        </p:scale>
        <p:origin x="132" y="7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85F23-C1A6-4674-A92A-A77B3CD42F5E}" type="datetimeFigureOut">
              <a:rPr lang="en-US" smtClean="0"/>
              <a:t>5/31/2017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3A09D-BCA9-4D1C-AB45-CA106DB5D4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6944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85F23-C1A6-4674-A92A-A77B3CD42F5E}" type="datetimeFigureOut">
              <a:rPr lang="en-US" smtClean="0"/>
              <a:t>5/31/2017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3A09D-BCA9-4D1C-AB45-CA106DB5D4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8473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85F23-C1A6-4674-A92A-A77B3CD42F5E}" type="datetimeFigureOut">
              <a:rPr lang="en-US" smtClean="0"/>
              <a:t>5/31/2017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3A09D-BCA9-4D1C-AB45-CA106DB5D4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288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85F23-C1A6-4674-A92A-A77B3CD42F5E}" type="datetimeFigureOut">
              <a:rPr lang="en-US" smtClean="0"/>
              <a:t>5/31/2017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3A09D-BCA9-4D1C-AB45-CA106DB5D4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0255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85F23-C1A6-4674-A92A-A77B3CD42F5E}" type="datetimeFigureOut">
              <a:rPr lang="en-US" smtClean="0"/>
              <a:t>5/31/2017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3A09D-BCA9-4D1C-AB45-CA106DB5D4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031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85F23-C1A6-4674-A92A-A77B3CD42F5E}" type="datetimeFigureOut">
              <a:rPr lang="en-US" smtClean="0"/>
              <a:t>5/31/2017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3A09D-BCA9-4D1C-AB45-CA106DB5D4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1036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85F23-C1A6-4674-A92A-A77B3CD42F5E}" type="datetimeFigureOut">
              <a:rPr lang="en-US" smtClean="0"/>
              <a:t>5/31/2017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3A09D-BCA9-4D1C-AB45-CA106DB5D4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22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85F23-C1A6-4674-A92A-A77B3CD42F5E}" type="datetimeFigureOut">
              <a:rPr lang="en-US" smtClean="0"/>
              <a:t>5/31/2017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3A09D-BCA9-4D1C-AB45-CA106DB5D4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2883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85F23-C1A6-4674-A92A-A77B3CD42F5E}" type="datetimeFigureOut">
              <a:rPr lang="en-US" smtClean="0"/>
              <a:t>5/31/2017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3A09D-BCA9-4D1C-AB45-CA106DB5D4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521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85F23-C1A6-4674-A92A-A77B3CD42F5E}" type="datetimeFigureOut">
              <a:rPr lang="en-US" smtClean="0"/>
              <a:t>5/31/2017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3A09D-BCA9-4D1C-AB45-CA106DB5D4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751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85F23-C1A6-4674-A92A-A77B3CD42F5E}" type="datetimeFigureOut">
              <a:rPr lang="en-US" smtClean="0"/>
              <a:t>5/31/2017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3A09D-BCA9-4D1C-AB45-CA106DB5D4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5419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E85F23-C1A6-4674-A92A-A77B3CD42F5E}" type="datetimeFigureOut">
              <a:rPr lang="en-US" smtClean="0"/>
              <a:t>5/31/2017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53A09D-BCA9-4D1C-AB45-CA106DB5D4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052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EOC Released test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2045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556" y="508000"/>
            <a:ext cx="11460244" cy="5788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0693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786" y="431800"/>
            <a:ext cx="11865114" cy="599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3735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221" y="469901"/>
            <a:ext cx="11637279" cy="5877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0132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136" y="368301"/>
            <a:ext cx="11887964" cy="6004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2995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931" y="444500"/>
            <a:ext cx="11712969" cy="5915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6190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641" y="419100"/>
            <a:ext cx="11814059" cy="5966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7101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641" y="419100"/>
            <a:ext cx="11826759" cy="5973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7800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641" y="419100"/>
            <a:ext cx="11767848" cy="5943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3710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931" y="444500"/>
            <a:ext cx="11763769" cy="5941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1514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51" y="393700"/>
            <a:ext cx="11877049" cy="5998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9865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Item 1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1095" y="1943100"/>
            <a:ext cx="11905700" cy="431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4151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801" y="520700"/>
            <a:ext cx="11541543" cy="5829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8621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06" y="381000"/>
            <a:ext cx="11851394" cy="5985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7022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641" y="419100"/>
            <a:ext cx="11826759" cy="5973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1591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06" y="381000"/>
            <a:ext cx="11851394" cy="5985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5236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06" y="381000"/>
            <a:ext cx="11889494" cy="6005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1207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323" y="190500"/>
            <a:ext cx="11741513" cy="4775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25500" y="4965700"/>
            <a:ext cx="10909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A. 1       B.2          C. 3           D. 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12253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405" y="165100"/>
            <a:ext cx="11666469" cy="519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4868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148" y="317500"/>
            <a:ext cx="11311839" cy="5156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4401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657" y="368300"/>
            <a:ext cx="11866140" cy="528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6354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999" y="266700"/>
            <a:ext cx="11809091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1536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Item 2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4470" y="1690688"/>
            <a:ext cx="11571929" cy="4585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04189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318" y="317500"/>
            <a:ext cx="11523848" cy="513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12986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362" y="386024"/>
            <a:ext cx="11883380" cy="5290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37792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71" y="279400"/>
            <a:ext cx="11940429" cy="5316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43581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652" y="340401"/>
            <a:ext cx="11284948" cy="5352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99028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452" y="213004"/>
            <a:ext cx="11183348" cy="585759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78452" y="6070600"/>
            <a:ext cx="10700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A.  </a:t>
            </a:r>
            <a:r>
              <a:rPr lang="en-US" dirty="0" err="1" smtClean="0"/>
              <a:t>Arg-val</a:t>
            </a:r>
            <a:r>
              <a:rPr lang="en-US" dirty="0" smtClean="0"/>
              <a:t>           B. </a:t>
            </a:r>
            <a:r>
              <a:rPr lang="en-US" dirty="0" err="1" smtClean="0"/>
              <a:t>iso-arg</a:t>
            </a:r>
            <a:r>
              <a:rPr lang="en-US" dirty="0" smtClean="0"/>
              <a:t>             C. </a:t>
            </a:r>
            <a:r>
              <a:rPr lang="en-US" dirty="0" err="1" smtClean="0"/>
              <a:t>glu-val</a:t>
            </a:r>
            <a:r>
              <a:rPr lang="en-US" dirty="0" smtClean="0"/>
              <a:t>               D. </a:t>
            </a:r>
            <a:r>
              <a:rPr lang="en-US" dirty="0" err="1" smtClean="0"/>
              <a:t>val-iso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508981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451" y="505104"/>
            <a:ext cx="11949131" cy="5667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29420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151" y="441604"/>
            <a:ext cx="11949131" cy="5667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1180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652" y="98704"/>
            <a:ext cx="11361148" cy="538823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3700" y="5486937"/>
            <a:ext cx="10502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A. Couple W          B. Couple X                C. Couple Y                 D. Couple 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666084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752" y="492405"/>
            <a:ext cx="11284948" cy="5352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49259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252" y="365405"/>
            <a:ext cx="11284948" cy="5352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9748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Item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843" y="1690688"/>
            <a:ext cx="11631006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92065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951" y="428904"/>
            <a:ext cx="11895575" cy="5641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3358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969" y="278028"/>
            <a:ext cx="12000031" cy="555127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3700" y="6019800"/>
            <a:ext cx="11214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A. I and II               B. II and IV                   C. I and V                          D. V and VI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834019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410" y="406401"/>
            <a:ext cx="12177203" cy="5194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99313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7398" y="482600"/>
            <a:ext cx="12265931" cy="5232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88161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7752"/>
            <a:ext cx="12087295" cy="5155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81680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966" y="393952"/>
            <a:ext cx="11581150" cy="4940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70935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4034" y="368551"/>
            <a:ext cx="12188234" cy="5199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09011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466" y="546352"/>
            <a:ext cx="11299234" cy="4819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86789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8874" y="449456"/>
            <a:ext cx="12240874" cy="414794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6400" y="5676900"/>
            <a:ext cx="1102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A. Digestion    B. Gathering food            C. Locomotion            D. reproduction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58938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956" y="357442"/>
            <a:ext cx="11862573" cy="4989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7047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648" y="495300"/>
            <a:ext cx="11012490" cy="4981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95144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056" y="344742"/>
            <a:ext cx="11862573" cy="4989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5795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5444" y="332042"/>
            <a:ext cx="11802179" cy="4963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7127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056" y="522542"/>
            <a:ext cx="11423043" cy="4804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23690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956" y="746395"/>
            <a:ext cx="11423043" cy="5084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87079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556" y="543195"/>
            <a:ext cx="11423043" cy="5084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1201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056" y="352695"/>
            <a:ext cx="11876274" cy="5286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57723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1595"/>
            <a:ext cx="11990405" cy="5336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54555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057" y="428895"/>
            <a:ext cx="11619476" cy="5171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99856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4" y="466995"/>
            <a:ext cx="12190136" cy="5425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0192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56" y="289195"/>
            <a:ext cx="11423043" cy="5084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2661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641" y="419101"/>
            <a:ext cx="11534659" cy="5825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32899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856" y="492395"/>
            <a:ext cx="11762141" cy="5235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57385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8144" y="136795"/>
            <a:ext cx="12703732" cy="565440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20700" y="5664200"/>
            <a:ext cx="1102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A. Rotifers and nematodes           B. mollusks and annelids                                                                                                                              C. mollusks and arthropods       D. echinoderms and chordates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39816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16817" y="304801"/>
            <a:ext cx="12903460" cy="5743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6142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556" y="593995"/>
            <a:ext cx="11423043" cy="5084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82638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656" y="454295"/>
            <a:ext cx="11423043" cy="5084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8613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931" y="444501"/>
            <a:ext cx="11433569" cy="5774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2876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641" y="419100"/>
            <a:ext cx="11636259" cy="5877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5067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51" y="393700"/>
            <a:ext cx="11667269" cy="5892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7513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103</Words>
  <Application>Microsoft Office PowerPoint</Application>
  <PresentationFormat>Widescreen</PresentationFormat>
  <Paragraphs>10</Paragraphs>
  <Slides>64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64</vt:i4>
      </vt:variant>
    </vt:vector>
  </HeadingPairs>
  <TitlesOfParts>
    <vt:vector size="68" baseType="lpstr">
      <vt:lpstr>Arial</vt:lpstr>
      <vt:lpstr>Calibri</vt:lpstr>
      <vt:lpstr>Calibri Light</vt:lpstr>
      <vt:lpstr>Office Theme</vt:lpstr>
      <vt:lpstr>EOC Released test</vt:lpstr>
      <vt:lpstr>Sample Item 1</vt:lpstr>
      <vt:lpstr>Sample Item 2</vt:lpstr>
      <vt:lpstr>Sample Item 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Charlotte Mecklenburg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EOC Released test</dc:title>
  <dc:creator>Fairweather, Elizabeth B.</dc:creator>
  <cp:lastModifiedBy>Fairweather, Elizabeth B.</cp:lastModifiedBy>
  <cp:revision>5</cp:revision>
  <dcterms:created xsi:type="dcterms:W3CDTF">2017-05-31T12:29:02Z</dcterms:created>
  <dcterms:modified xsi:type="dcterms:W3CDTF">2017-05-31T13:00:14Z</dcterms:modified>
</cp:coreProperties>
</file>